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57" r:id="rId3"/>
    <p:sldId id="263" r:id="rId4"/>
    <p:sldId id="256" r:id="rId5"/>
    <p:sldId id="258" r:id="rId6"/>
    <p:sldId id="261" r:id="rId7"/>
    <p:sldId id="266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3125B-A259-47D4-8A8D-72C2AD2CEC45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712B-89D1-41D2-8F86-4CE86A2C4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1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8712B-89D1-41D2-8F86-4CE86A2C40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027854-5AB3-41E4-A035-F80CE8B6711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12C55C-1497-4F88-94F1-1A8394574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shoreline.edu/strategic-planning-committee/2013-2014-budget-process.aspx" TargetMode="External"/><Relationship Id="rId2" Type="http://schemas.openxmlformats.org/officeDocument/2006/relationships/hyperlink" Target="http://intranet.shoreline.edu/strategic-planning-committee/budget-process-calendar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904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Shoreline Community College</a:t>
            </a:r>
            <a:br>
              <a:rPr lang="en-US" dirty="0" smtClean="0"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Board of Trustees</a:t>
            </a:r>
            <a:br>
              <a:rPr lang="en-US" dirty="0" smtClean="0"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Candara" panose="020E05020303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Session: June 25, 2014</a:t>
            </a:r>
            <a:endParaRPr lang="en-US" dirty="0">
              <a:latin typeface="Candara" panose="020E0502030303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077200" cy="1499616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Shoreline Community College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2014-15 Operating Budget</a:t>
            </a:r>
            <a:endParaRPr lang="en-US" sz="2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Candara" panose="020E0502030303020204" pitchFamily="34" charset="0"/>
              </a:rPr>
              <a:t>Questions?</a:t>
            </a:r>
            <a:endParaRPr lang="en-US" sz="8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1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8" y="152400"/>
            <a:ext cx="850368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Strategic Planning Process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hlinkClick r:id="rId2"/>
            </a:endParaRPr>
          </a:p>
          <a:p>
            <a:pPr algn="ctr"/>
            <a:endParaRPr lang="en-US" dirty="0">
              <a:hlinkClick r:id="rId2"/>
            </a:endParaRPr>
          </a:p>
          <a:p>
            <a:pPr algn="ctr"/>
            <a:r>
              <a:rPr lang="en-US" sz="4400" dirty="0" smtClean="0">
                <a:latin typeface="Candara" panose="020E0502030303020204" pitchFamily="34" charset="0"/>
                <a:hlinkClick r:id="rId2"/>
              </a:rPr>
              <a:t>2014-15 Process</a:t>
            </a:r>
            <a:endParaRPr lang="en-US" sz="4400" dirty="0" smtClean="0">
              <a:latin typeface="Candara" panose="020E0502030303020204" pitchFamily="34" charset="0"/>
            </a:endParaRPr>
          </a:p>
          <a:p>
            <a:pPr algn="ctr"/>
            <a:endParaRPr lang="en-US" sz="4400" dirty="0">
              <a:latin typeface="Candara" panose="020E0502030303020204" pitchFamily="34" charset="0"/>
            </a:endParaRPr>
          </a:p>
          <a:p>
            <a:pPr algn="ctr"/>
            <a:r>
              <a:rPr lang="en-US" sz="4400" dirty="0" smtClean="0">
                <a:latin typeface="Candara" panose="020E0502030303020204" pitchFamily="34" charset="0"/>
                <a:hlinkClick r:id="rId3"/>
              </a:rPr>
              <a:t>“Closing the Loop”  2013-14</a:t>
            </a:r>
            <a:endParaRPr lang="en-US" sz="4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737"/>
            <a:ext cx="8686800" cy="66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4582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2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86391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4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ndara" panose="020E0502030303020204" pitchFamily="34" charset="0"/>
              </a:rPr>
              <a:t>Enrollment:  2010 - 2014</a:t>
            </a:r>
            <a:endParaRPr lang="en-US" sz="4800" dirty="0">
              <a:latin typeface="Candara" panose="020E0502030303020204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239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2014-15 SAP Funding Allocations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Budget allocates ~</a:t>
            </a:r>
            <a:r>
              <a:rPr lang="en-US" b="1" u="sng" dirty="0" smtClean="0">
                <a:latin typeface="Candara" panose="020E0502030303020204" pitchFamily="34" charset="0"/>
              </a:rPr>
              <a:t>$1.5 Million </a:t>
            </a:r>
            <a:r>
              <a:rPr lang="en-US" dirty="0" smtClean="0">
                <a:latin typeface="Candara" panose="020E0502030303020204" pitchFamily="34" charset="0"/>
              </a:rPr>
              <a:t>to approved SAPs, funded from a variety of sources: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24049"/>
              </p:ext>
            </p:extLst>
          </p:nvPr>
        </p:nvGraphicFramePr>
        <p:xfrm>
          <a:off x="838200" y="2971800"/>
          <a:ext cx="7467600" cy="3444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$675,000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Added</a:t>
                      </a:r>
                      <a:r>
                        <a:rPr lang="en-US" sz="2000" baseline="0" dirty="0" smtClean="0"/>
                        <a:t> to Operating Budget</a:t>
                      </a:r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$570,000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Funded through various one-time sources</a:t>
                      </a:r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$140,000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From existing</a:t>
                      </a:r>
                      <a:r>
                        <a:rPr lang="en-US" sz="2000" baseline="0" dirty="0" smtClean="0"/>
                        <a:t> operating budget, allocated to </a:t>
                      </a:r>
                      <a:r>
                        <a:rPr lang="en-US" sz="2000" u="sng" baseline="0" dirty="0" smtClean="0"/>
                        <a:t>new</a:t>
                      </a:r>
                      <a:r>
                        <a:rPr lang="en-US" sz="2000" baseline="0" dirty="0" smtClean="0"/>
                        <a:t> strategic priorities</a:t>
                      </a:r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$130,000</a:t>
                      </a:r>
                      <a:endParaRPr lang="en-US" sz="2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From Innovation and Opportunities</a:t>
                      </a:r>
                      <a:r>
                        <a:rPr lang="en-US" sz="2000" baseline="0" dirty="0" smtClean="0"/>
                        <a:t> Fund</a:t>
                      </a:r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5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Major Priorities Funded in 2014-15 Budget</a:t>
            </a:r>
            <a:endParaRPr lang="en-US" dirty="0">
              <a:latin typeface="Candara" panose="020E0502030303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1"/>
            <a:ext cx="679786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943600"/>
            <a:ext cx="610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ndara" panose="020E0502030303020204" pitchFamily="34" charset="0"/>
              </a:rPr>
              <a:t>Other: </a:t>
            </a:r>
            <a:r>
              <a:rPr lang="en-US" sz="1600" i="1" dirty="0" smtClean="0">
                <a:latin typeface="Candara" panose="020E0502030303020204" pitchFamily="34" charset="0"/>
              </a:rPr>
              <a:t>Marketing, Athletics, Financial Services, Workforce, Facilities, </a:t>
            </a:r>
          </a:p>
          <a:p>
            <a:r>
              <a:rPr lang="en-US" sz="1600" i="1" dirty="0" smtClean="0">
                <a:latin typeface="Candara" panose="020E0502030303020204" pitchFamily="34" charset="0"/>
              </a:rPr>
              <a:t>International Education</a:t>
            </a:r>
            <a:endParaRPr lang="en-US" sz="1600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104</Words>
  <Application>Microsoft Office PowerPoint</Application>
  <PresentationFormat>On-screen Show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Shoreline Community College Board of Trustees Study Session: June 25, 2014</vt:lpstr>
      <vt:lpstr>PowerPoint Presentation</vt:lpstr>
      <vt:lpstr>Strategic Planning Process</vt:lpstr>
      <vt:lpstr>PowerPoint Presentation</vt:lpstr>
      <vt:lpstr>                                                                                                                                                                                                            </vt:lpstr>
      <vt:lpstr>PowerPoint Presentation</vt:lpstr>
      <vt:lpstr>Enrollment:  2010 - 2014</vt:lpstr>
      <vt:lpstr>2014-15 SAP Funding Allocations</vt:lpstr>
      <vt:lpstr>Major Priorities Funded in 2014-15 Budget</vt:lpstr>
      <vt:lpstr>Questions?</vt:lpstr>
    </vt:vector>
  </TitlesOfParts>
  <Company>Shoreline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Shoreline Community College Board of Trustees Student Session June 25, 2014</dc:title>
  <dc:creator>Woodmansee, Holly</dc:creator>
  <cp:lastModifiedBy>Woodmansee, Holly</cp:lastModifiedBy>
  <cp:revision>10</cp:revision>
  <dcterms:created xsi:type="dcterms:W3CDTF">2014-06-25T16:05:35Z</dcterms:created>
  <dcterms:modified xsi:type="dcterms:W3CDTF">2014-06-25T21:00:12Z</dcterms:modified>
</cp:coreProperties>
</file>